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2" r:id="rId5"/>
    <p:sldId id="264" r:id="rId6"/>
    <p:sldId id="266" r:id="rId7"/>
    <p:sldId id="263" r:id="rId8"/>
    <p:sldId id="265" r:id="rId9"/>
    <p:sldId id="258" r:id="rId10"/>
    <p:sldId id="268" r:id="rId11"/>
    <p:sldId id="261" r:id="rId12"/>
    <p:sldId id="267" r:id="rId13"/>
    <p:sldId id="269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2999-0A91-49CF-9186-2140BD1208EF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A7C-1E08-4CCB-B792-5E2B6F0F1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6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2999-0A91-49CF-9186-2140BD1208EF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A7C-1E08-4CCB-B792-5E2B6F0F1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6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2999-0A91-49CF-9186-2140BD1208EF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A7C-1E08-4CCB-B792-5E2B6F0F1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2999-0A91-49CF-9186-2140BD1208EF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A7C-1E08-4CCB-B792-5E2B6F0F1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2999-0A91-49CF-9186-2140BD1208EF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A7C-1E08-4CCB-B792-5E2B6F0F1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7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2999-0A91-49CF-9186-2140BD1208EF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A7C-1E08-4CCB-B792-5E2B6F0F1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7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2999-0A91-49CF-9186-2140BD1208EF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A7C-1E08-4CCB-B792-5E2B6F0F1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8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2999-0A91-49CF-9186-2140BD1208EF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A7C-1E08-4CCB-B792-5E2B6F0F1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2999-0A91-49CF-9186-2140BD1208EF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A7C-1E08-4CCB-B792-5E2B6F0F1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5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2999-0A91-49CF-9186-2140BD1208EF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A7C-1E08-4CCB-B792-5E2B6F0F1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2999-0A91-49CF-9186-2140BD1208EF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A7C-1E08-4CCB-B792-5E2B6F0F1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2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2999-0A91-49CF-9186-2140BD1208EF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D2A7C-1E08-4CCB-B792-5E2B6F0F1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0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seryindex.us/indexbyyear.asp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Sputtering 1970s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Economic Policies </a:t>
            </a:r>
            <a:r>
              <a:rPr lang="en-US" smtClean="0"/>
              <a:t>under </a:t>
            </a:r>
          </a:p>
          <a:p>
            <a:r>
              <a:rPr lang="en-US" smtClean="0"/>
              <a:t>Nixon</a:t>
            </a:r>
            <a:r>
              <a:rPr lang="en-US" dirty="0" smtClean="0"/>
              <a:t>, Ford, </a:t>
            </a:r>
            <a:r>
              <a:rPr lang="en-US" smtClean="0"/>
              <a:t>and Carter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5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543800" cy="515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3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Carter’s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 “high” unemployment by allowing inflation to rise.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14230"/>
            <a:ext cx="2971800" cy="364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91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Turns out that unemployment and inflation are not actually an either or proposition.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52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Misery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http://www.miseryindex.us/indexbyyear.aspx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3276600"/>
            <a:ext cx="9296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President	 	Time Period	 Start	 End	 Change	 Average</a:t>
            </a:r>
          </a:p>
          <a:p>
            <a:r>
              <a:rPr lang="en-US" dirty="0" smtClean="0"/>
              <a:t>Lyndon B Johnson	1963-11 - 1968-12	7.02	8.12	1.10	6.77</a:t>
            </a:r>
          </a:p>
          <a:p>
            <a:r>
              <a:rPr lang="en-US" dirty="0" smtClean="0"/>
              <a:t>Richard M Nixon	1969-01 - 1974-07	7.80	17.01	9.21	10.57</a:t>
            </a:r>
          </a:p>
          <a:p>
            <a:r>
              <a:rPr lang="en-US" dirty="0" smtClean="0"/>
              <a:t>Gerald R Ford	1974-08 - 1976-12	16.36	12.66	-3.70	16.00</a:t>
            </a:r>
          </a:p>
          <a:p>
            <a:r>
              <a:rPr lang="en-US" dirty="0" smtClean="0"/>
              <a:t>James E Carter, Jr.	1977-01 - 1980-12	12.72	19.72	7.00	16.26</a:t>
            </a:r>
          </a:p>
          <a:p>
            <a:r>
              <a:rPr lang="en-US" dirty="0" smtClean="0"/>
              <a:t>Ronald W Reagan	1981-01 - 1988-12	19.33	9.72	-9.61	12.19</a:t>
            </a:r>
            <a:endParaRPr lang="en-US" dirty="0"/>
          </a:p>
          <a:p>
            <a:r>
              <a:rPr lang="en-US" dirty="0" smtClean="0"/>
              <a:t>Barack H Obama	2009-01 - 2013-03	7.83	9.07	1.24	10.54</a:t>
            </a:r>
          </a:p>
        </p:txBody>
      </p:sp>
    </p:spTree>
    <p:extLst>
      <p:ext uri="{BB962C8B-B14F-4D97-AF65-F5344CB8AC3E}">
        <p14:creationId xmlns:p14="http://schemas.microsoft.com/office/powerpoint/2010/main" val="520109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44 million to 35 million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85149"/>
            <a:ext cx="6477000" cy="373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44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1968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Popular Vote 32 </a:t>
            </a:r>
            <a:r>
              <a:rPr lang="en-US" dirty="0" smtClean="0"/>
              <a:t>million to 31 million to 10 million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56389"/>
            <a:ext cx="5943600" cy="34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29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1972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Popular vote 47 </a:t>
            </a:r>
            <a:r>
              <a:rPr lang="en-US" dirty="0" smtClean="0"/>
              <a:t>million to 29 million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465452"/>
            <a:ext cx="6629399" cy="382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16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Oil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239000" cy="518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06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671535" cy="361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183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Led largely by oil prices, inflation skyrockets.</a:t>
            </a:r>
          </a:p>
          <a:p>
            <a:r>
              <a:rPr lang="en-US" dirty="0" smtClean="0"/>
              <a:t>Why can oil do this to the economy?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40182"/>
            <a:ext cx="4298132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40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Nixon’s Economic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 government spending</a:t>
            </a:r>
          </a:p>
          <a:p>
            <a:r>
              <a:rPr lang="en-US" dirty="0" smtClean="0"/>
              <a:t>Instituted wage and price controls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2895600" cy="348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154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Gerald 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 (Whip Inflation Now) did not stop Ford from losing.</a:t>
            </a:r>
          </a:p>
          <a:p>
            <a:r>
              <a:rPr lang="en-US" dirty="0" smtClean="0"/>
              <a:t>Was a propaganda / voluntary campaign. 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08218"/>
            <a:ext cx="28575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2073"/>
            <a:ext cx="3886200" cy="284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047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41 million to 39 million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89875"/>
            <a:ext cx="5715000" cy="334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206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144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Sputtering 1970s</vt:lpstr>
      <vt:lpstr>Election of 1968</vt:lpstr>
      <vt:lpstr>Election of 1972</vt:lpstr>
      <vt:lpstr>The Oil Shock</vt:lpstr>
      <vt:lpstr>Inflation Rates</vt:lpstr>
      <vt:lpstr>Inflation</vt:lpstr>
      <vt:lpstr>Nixon’s Economic Policies</vt:lpstr>
      <vt:lpstr>Gerald Ford</vt:lpstr>
      <vt:lpstr>Election of 1976</vt:lpstr>
      <vt:lpstr>Unemployment</vt:lpstr>
      <vt:lpstr>Carter’s Plan</vt:lpstr>
      <vt:lpstr>Stagflation</vt:lpstr>
      <vt:lpstr>Misery Index</vt:lpstr>
      <vt:lpstr>Election of 1980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</dc:creator>
  <cp:lastModifiedBy>Brad</cp:lastModifiedBy>
  <cp:revision>8</cp:revision>
  <dcterms:created xsi:type="dcterms:W3CDTF">2013-05-06T11:46:44Z</dcterms:created>
  <dcterms:modified xsi:type="dcterms:W3CDTF">2013-05-20T02:29:55Z</dcterms:modified>
</cp:coreProperties>
</file>