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3" r:id="rId10"/>
    <p:sldId id="264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2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4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616B-4467-48A3-80F5-BBC6E7FA0C93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19C07-2FD3-4F6C-90A4-ADD1E8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Reconstructing the 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Election of 1876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Hayes (R) wins 185 electoral votes, </a:t>
            </a:r>
          </a:p>
          <a:p>
            <a:r>
              <a:rPr lang="en-US" dirty="0" smtClean="0"/>
              <a:t>4,036,298 popular votes.</a:t>
            </a:r>
          </a:p>
          <a:p>
            <a:r>
              <a:rPr lang="en-US" dirty="0" smtClean="0"/>
              <a:t>Tilden (D) wins 184 electoral votes</a:t>
            </a:r>
          </a:p>
          <a:p>
            <a:r>
              <a:rPr lang="en-US" dirty="0" smtClean="0"/>
              <a:t>4,300,590 popular votes. </a:t>
            </a:r>
          </a:p>
          <a:p>
            <a:pPr marL="0" indent="0">
              <a:buNone/>
            </a:pPr>
            <a:r>
              <a:rPr lang="en-US" dirty="0" smtClean="0"/>
              <a:t>Alleged compromise of 1877.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72989"/>
            <a:ext cx="2156346" cy="262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3505200"/>
            <a:ext cx="215634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69983"/>
            <a:ext cx="1634156" cy="211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2756" y="6317626"/>
            <a:ext cx="392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Tilden (Gov. of New York 1875-1876)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1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Withdrawal of Union Troops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Union troops were drawn back in 1877.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ave the coercive advantage to white supremacy groups </a:t>
            </a:r>
          </a:p>
          <a:p>
            <a:pPr marL="0" indent="0">
              <a:buNone/>
            </a:pPr>
            <a:r>
              <a:rPr lang="en-US" dirty="0" smtClean="0"/>
              <a:t>Ku Klux Klan</a:t>
            </a:r>
          </a:p>
          <a:p>
            <a:pPr marL="0" indent="0">
              <a:buNone/>
            </a:pPr>
            <a:r>
              <a:rPr lang="en-US" dirty="0" smtClean="0"/>
              <a:t>Knights of the White </a:t>
            </a:r>
            <a:r>
              <a:rPr lang="en-US" dirty="0" err="1" smtClean="0"/>
              <a:t>Camila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White Brotherhood.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08" y="2971800"/>
            <a:ext cx="330064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45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270towin.com</a:t>
            </a:r>
          </a:p>
          <a:p>
            <a:r>
              <a:rPr lang="en-US" dirty="0"/>
              <a:t>i</a:t>
            </a:r>
            <a:r>
              <a:rPr lang="en-US" dirty="0" smtClean="0"/>
              <a:t>photocentral.com</a:t>
            </a:r>
          </a:p>
          <a:p>
            <a:r>
              <a:rPr lang="en-US" dirty="0"/>
              <a:t>w</a:t>
            </a:r>
            <a:r>
              <a:rPr lang="en-US" dirty="0" smtClean="0"/>
              <a:t>ikipedia.com</a:t>
            </a:r>
          </a:p>
          <a:p>
            <a:r>
              <a:rPr lang="en-US" dirty="0" smtClean="0"/>
              <a:t>ushistory.org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8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Southern  Senator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remain loyal in Civil</a:t>
            </a:r>
          </a:p>
          <a:p>
            <a:pPr marL="0" indent="0">
              <a:buNone/>
            </a:pPr>
            <a:r>
              <a:rPr lang="en-US" dirty="0" smtClean="0"/>
              <a:t>War.</a:t>
            </a:r>
          </a:p>
          <a:p>
            <a:pPr marL="0" indent="0">
              <a:buNone/>
            </a:pPr>
            <a:r>
              <a:rPr lang="en-US" dirty="0" smtClean="0"/>
              <a:t>Proposed lenient policy </a:t>
            </a:r>
          </a:p>
          <a:p>
            <a:pPr marL="0" indent="0">
              <a:buNone/>
            </a:pPr>
            <a:r>
              <a:rPr lang="en-US" dirty="0" smtClean="0"/>
              <a:t>Toward South which </a:t>
            </a:r>
          </a:p>
          <a:p>
            <a:pPr marL="0" indent="0">
              <a:buNone/>
            </a:pPr>
            <a:r>
              <a:rPr lang="en-US" dirty="0" smtClean="0"/>
              <a:t>Predominated 1865-1867.</a:t>
            </a:r>
          </a:p>
          <a:p>
            <a:pPr marL="0" indent="0">
              <a:buNone/>
            </a:pPr>
            <a:r>
              <a:rPr lang="en-US" dirty="0" smtClean="0"/>
              <a:t>“Presidential Reconstruction”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51709"/>
            <a:ext cx="354329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83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Andrew Johnson believed the South could continue to rule itself.</a:t>
            </a:r>
          </a:p>
          <a:p>
            <a:r>
              <a:rPr lang="en-US" dirty="0" smtClean="0"/>
              <a:t>Pardoned most Southern Whites, appointed provisional governors, sets up new state governments.  </a:t>
            </a:r>
          </a:p>
          <a:p>
            <a:r>
              <a:rPr lang="en-US" dirty="0" smtClean="0"/>
              <a:t>Believed South should decide how to treat blacks in its own territory.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6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South’s road to reintroduction into Union.</a:t>
            </a:r>
          </a:p>
          <a:p>
            <a:r>
              <a:rPr lang="en-US" dirty="0" smtClean="0"/>
              <a:t>How to treat former slaves.</a:t>
            </a:r>
          </a:p>
          <a:p>
            <a:r>
              <a:rPr lang="en-US" dirty="0" smtClean="0"/>
              <a:t>Perhaps punish the South.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3810000" cy="270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20732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burning of Atlanta was not enough revenge for some Union supporters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1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Swept to power in 1866.</a:t>
            </a:r>
          </a:p>
          <a:p>
            <a:r>
              <a:rPr lang="en-US" dirty="0" smtClean="0"/>
              <a:t>Military Reconstruction Act of 1867.</a:t>
            </a:r>
          </a:p>
          <a:p>
            <a:r>
              <a:rPr lang="en-US" dirty="0" smtClean="0"/>
              <a:t>South becomes 5 military districts.  </a:t>
            </a:r>
            <a:endParaRPr lang="en-US" dirty="0"/>
          </a:p>
          <a:p>
            <a:r>
              <a:rPr lang="en-US" dirty="0" smtClean="0"/>
              <a:t>Blacks integrated.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419600" cy="32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1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Impeaching Andrew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 and Senate both heavily Republican.</a:t>
            </a:r>
          </a:p>
          <a:p>
            <a:r>
              <a:rPr lang="en-US" dirty="0" smtClean="0"/>
              <a:t>House of Representatives votes to impeach.</a:t>
            </a:r>
          </a:p>
          <a:p>
            <a:r>
              <a:rPr lang="en-US" dirty="0" smtClean="0"/>
              <a:t>Vote in Senate 35 to 19 to convict, one too few.</a:t>
            </a:r>
          </a:p>
          <a:p>
            <a:r>
              <a:rPr lang="en-US" dirty="0" smtClean="0"/>
              <a:t>Seven Republicans crossed party lines.</a:t>
            </a:r>
          </a:p>
        </p:txBody>
      </p:sp>
    </p:spTree>
    <p:extLst>
      <p:ext uri="{BB962C8B-B14F-4D97-AF65-F5344CB8AC3E}">
        <p14:creationId xmlns:p14="http://schemas.microsoft.com/office/powerpoint/2010/main" val="406014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Readmitting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1873"/>
            <a:ext cx="5435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1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Short-Lived African-American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Black southern congressmen elected.</a:t>
            </a:r>
          </a:p>
          <a:p>
            <a:r>
              <a:rPr lang="en-US" dirty="0" smtClean="0"/>
              <a:t>One governor.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352800"/>
            <a:ext cx="32674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16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Without doing the math or looking it up, do you think the Democrat or the Republican won?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8" y="1447800"/>
            <a:ext cx="5881687" cy="359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9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281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Reconstructing the Reconstruction</vt:lpstr>
      <vt:lpstr>Andrew Johnson</vt:lpstr>
      <vt:lpstr>Presidential Reconstruction</vt:lpstr>
      <vt:lpstr>Goals of Reconstruction</vt:lpstr>
      <vt:lpstr>Radical Republicans</vt:lpstr>
      <vt:lpstr>Impeaching Andrew Johnson</vt:lpstr>
      <vt:lpstr>Readmitting the South</vt:lpstr>
      <vt:lpstr>Short-Lived African-American Gains</vt:lpstr>
      <vt:lpstr>Election of 1876</vt:lpstr>
      <vt:lpstr>Results of Election of 1876</vt:lpstr>
      <vt:lpstr>Withdrawal of Union Troops</vt:lpstr>
      <vt:lpstr>Selected Photo Credits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Reconstructing the Reconstruction</dc:title>
  <dc:creator>Brad</dc:creator>
  <cp:lastModifiedBy>Brad</cp:lastModifiedBy>
  <cp:revision>6</cp:revision>
  <dcterms:created xsi:type="dcterms:W3CDTF">2013-05-20T01:17:16Z</dcterms:created>
  <dcterms:modified xsi:type="dcterms:W3CDTF">2013-05-20T02:15:38Z</dcterms:modified>
</cp:coreProperties>
</file>