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pibmirim.socioambiental.org/en/node/645" TargetMode="External"/><Relationship Id="rId4" Type="http://schemas.openxmlformats.org/officeDocument/2006/relationships/image" Target="../media/image6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Latin through History</a:t>
            </a:r>
          </a:p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From Roman Times Until Today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										</a:t>
            </a:r>
            <a:r>
              <a:rPr lang="en" sz="1200"/>
              <a:t>wikipedia.com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Give as Many Derivatives as you can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discipulus:  student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scriptum:  written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littera:  letter (like “a, b, c…”)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numerus:  number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verto:  turn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Indo-European Languages</a:t>
            </a:r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										</a:t>
            </a:r>
            <a:r>
              <a:rPr lang="en" sz="1200"/>
              <a:t>www.public.iastate.edu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30375"/>
            <a:ext cx="4830050" cy="40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090525" y="205975"/>
            <a:ext cx="4596299" cy="1657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Circa 250 BC, Pre-Expansion Latin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									</a:t>
            </a:r>
            <a:r>
              <a:rPr lang="en" sz="1200"/>
              <a:t>Encyclopedia Brittanica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50" y="76200"/>
            <a:ext cx="38353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Growth of the Roman Empire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											</a:t>
            </a:r>
            <a:r>
              <a:rPr lang="en" sz="1200"/>
              <a:t>BestofSicily.com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25" y="1342150"/>
            <a:ext cx="5207000" cy="344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Extent of Latin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Circa 400 AD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www.quora.com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450" y="1200150"/>
            <a:ext cx="4832714" cy="381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Romance Languages in Europe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												</a:t>
            </a:r>
            <a:r>
              <a:rPr lang="en" sz="1200"/>
              <a:t>tied.verbix.com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0150"/>
            <a:ext cx="5672205" cy="333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Romance Language Worldwide 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commons.wikimedia.org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970673"/>
            <a:ext cx="6390950" cy="295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									Indo-European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									Languages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457200" lvl="0" marL="411480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pibmirim.socioambiental.org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421484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Norman Invasion 1066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								</a:t>
            </a:r>
            <a:r>
              <a:rPr lang="en" sz="1200"/>
              <a:t>pantherfile.uwm.edu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0150"/>
            <a:ext cx="3735719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