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39281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Augustus Caesar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Rome’s First True Emperor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Augustus non rex, sed imperator et princeps est.  </a:t>
            </a:r>
          </a:p>
        </p:txBody>
      </p:sp>
      <p:sp>
        <p:nvSpPr>
          <p:cNvPr id="155" name="Shape 155" descr="data:image/jpeg;base64,/9j/4AAQSkZJRgABAQAAAQABAAD/2wCEAAkGBxQSEhUUEhQVFhUXGB0ZFxgYGB8eIBkfHB4eHx4ZHhwdHikiGx0lHxwfITEkJSorLi4uIB8zODMsNygtLi4BCgoKDg0OGxAQGiwkHCQsLCwsLCwsLCwsLCwsLCwsLCwsLCwsLCwsLCwsLCwsLCwsLCwsLCwsLCwsLCwsLCwsLP/AABEIAN4A4wMBIgACEQEDEQH/xAAcAAACAgMBAQAAAAAAAAAAAAAFBgQHAAEDAgj/xABBEAACAgEDAwMBBwIDBgUDBQABAgMRBAASIQUTMQYiQVEHFCMyQmFxgZFSofAVM2JyscEkNEPR4RYlU0SCg5Lx/8QAGAEBAQEBAQAAAAAAAAAAAAAAAQACAwT/xAAiEQEBAQADAAMAAgMBAAAAAAAAARECITESQVEDgTJhcRP/2gAMAwEAAhEDEQA/ALtGs1gOsHzrzNM1pjWt1rDo+kw61fOtA2a15+lVqqaJv/X+v314+ef7D/rrZNA1/wDOq89Z/anBiMsOMFy5yQCqP7VPuH5lDFn3ADYBfPnRJbchPbsCwFePmv2+CPH+XjSp1X7QMDFDb8gOwBGyP8Rvaa2tR4Pm9xGknq3+1J073UMyPp0DH2x7iG/japDM1WaZjf8AhGhHRoMFAV6fgz9TmA/30se2MDjjawIHFjkWeefpucP1aYj9rzTsE6fgz5DjkkmqA/4EDGvPJI8DXLqvqPrN1KcHp6kUO64LfXgW5LccAL9NHYeg9Tmj25GXHipQBixYuKsEgvuDA0fKkAH66K4P2d9Ph5GMkhLWWl95/ey1/wCvnVvCfSy1W+R1QvHtzOvygAsKggkUefad4RSwu7H14B86FRYWCyp3c7qcj3+EiQMCL/KE3M12OeG5AP7av7p/TYoSWjjjRjVlIwpIA4sgWaH11LQfvY+B/rzo/wDSLFBmHETy/qBdouwgXnjiv08V/caKx4sqsGi6n1jHG6wMjEklDHgXatt28gcjV2l+POoh6hCjhHmjDMwCqzqGsiwoB5uh/Omfyd+LFXv1fqMHsXq+C7NyPvcTQEjwAu5Kb/Pn50QHrjquOQ2V0wSw17pcRt4P/EKLCv2JHzzqxcnGjmBWVFdfG11DA/0I0Cm9EY6nuYd4UtVvxwFBH0aMgow/kWOaI1fLjfoBPRPta6dPw8jQN8iZaF3Vbltf8xp4xcxJVDxOrofDKQwP9RxpC9TemppKE+Nj9QiC0XP4WUtXZElhWPHFbPpQq9IfT/TzxOf9l9QlxMgnjDzPwZD8fuk17aB21xyda+Ms6T6BGs1UPSvtRysSUY/WMV0Zj7JESr8fpva4BP5kb6catLpfVYcmMSQSpKh+UINfsa8H9jzqzPQ6zZO1goR2urIApbvk8/trtevLseKF8j5/z1yhdN7AVv8A1eL/AGNea/nQUnWl1g1mrQw6zWazQnAwA+b8/U/9ta13Gs1jI1tYNZ862NeVPn9tbwPWvLa39defIHH71qviYdCvUXXIcOFpZ2CooND5ZvhUF+5j4rQn1z60g6bCGlJZ3vtxjyxH1P6Vuvd/P8aqTMmaRV6p1o7t1/c8PlRIa8kE+yLwSeS3yTwDTjvaGesdbzOtJwf9n9NAPcmkP+8U/B8bvB9qnbzyTwNc/SeABf8AsXGKryG6hlqT48GJCALu/H05H1KenPS8/UNmX1bhUK/d8NRtRF8Deh55oUt39eOBYRhVVQKAFX27RwF+igD4ux9NavLOlJpVwPQeMjmSfdlztf4mQ3PFUABYVRXHFgE/wGPp8O0sxZub2KQFA+eFHNgV/YfvrWfnwY6q+RKkYtqaRwt/FDd54A4F+NI3qf1hHOrQY+WEUoZJpoxu2RJy4U7hbuSqrXyW5Hzzy8muoZuo+r8eCcY255Jzf4UQDH4IDc0jHge4gCxdDnQ3M+0Rcd6zMTLxQKpjGHT5HLo1G+OBdVoB6b6xBixMMJQW23LMWDszGygaiglYm/zSRpdhN1Ekzm4bdSxzjZSu+8B1ki7Y7botEvGJmagWqqP70da+Eg3RHC9dNLF3YcHNmSx+IqR+4f41UvuYE34Hx51Al+03vyR43TYGnndSWMnCwk3YcX7ip8+4D/iJOgn/ANNZWLLiM0RHYCxS5UM5CHFUEP3IWAZHCndxxu550QwOrAxy5Chou6IDNOkpWQuIIyEbfjmAG3/XIOTyQNPw4+xbU3qZ6t2WfI7MsRjJePEaRJoz7vdFtb3kDkqW5IoaTekenwiATxOsSb5MrOmRoWVWC0qKRuM6uoIb3An/ABWKl5GcBN3TlJDMjfnglhhMl83NiTsoV6oEq1MK/nUCP1FLmySLmTrPEkg7UGxfxGu1btxmprHAUyBOQSTVHU2eg3ejPX2dLChl6fPIgrdkruAaMD/eBChLsByQp93NfTUP7UfUEeXgR5OMwZYZ1M0Mtj6UskRIJN1/QsQeL1y9Oeo8+Z2kUZKhCBQCTQOFJUxKkUS0QP1Rs1nzwKBbO64ua/b+6YcuXGzIA6vMyttU2IzCpVd3BaRowNvPnR8e0W8H1XlYS4uQke8ZEQEmCGc7WbuGOaK97KHWMkrR8G/Ip+hzMbqHbg6ljQJkPv7cDnuMFUKWayitGbJFfO2wTyNInozqc2P1KZMzJjnmRwNqm9zyBQ6RsygbkChAoIqmAHOuXSt8EiRzsHw0zu6clizyRsCrxRkckI57bg1R3t4JIGsR16/6emxcciBTn44azhZCiQhSf/Sc+4FLsA7uOBVco/T+kRvJ3egTvj5UYImwpnIf21agte8Ag2rEj/lPGr4GhPqL09DlpUgp1H4cq0JIm+GR/KkHROXSK/ob7RBlSNi5ajHy0IXa3tEjHyFVuQ4P6bPFEE8gPhTyL/rqmvWnQWZAvVNgmVQuN1JA216uo8lQLQ0C26qFmjYNzPTH2hzYc3+zurqRKhAGQGsFTRUvYFqLruC/3HBOq8fuBbA44Jv/AONbXWg1njWowfk3+/8ArxrnvZdTrV60NbI1JrcNZryL1mj5HHvW9YTryDd/21oMIvQr1L1uLCx3yJj7EHj5Yn8qC/kn40TZqs6pLr3V4ur5TSzts6Tgcs1/79yaAAHlmqgpshfpv0yagTJzC5PVerDeHJ+6YnJV6Au917cdSRf+Ik8eLbfRfph8iRc/qQM2QeYlYe2FVPChP0lfgGqO7i+Tv0F02TNlfquSAF5TFh2qRGgJAK8UAPyjb59zH409worEkFuTb0xJ4sAWCaF37fj/AC08uWdRSPe9hfPttQntuiQPcSTZu+br4GhPqvrK4WJLNRfZ4S6JZm2r/wDtuuRZoca7eo+pLBFJIwZq2+xeGYsQESiOSzGgG/fzVaUc/oGRnSxHPyxC/EkGJEQQhBvdITzKVqjxV3RANa5yNND03DEfv/V3Es497UTsjXikAobvoAfaSQBZsnwvU+lZf4MsLQNKlRiaHsBwxBoFTTHdRB+tVelr1B0PNaUYcrjIiWE5CFWMbZKxhVoud47iWz17hbMbNjTb6VjxcmCGOKxDkY8ivE2337KV2pQFjlQkHcgXcJOeVFdM63WXLE9K4/T8kkd4480UojVZCGjZfc6h0YPTR21DyUo3S6H+pvSAwoXm6cVdY/dPhzATRuAA3dCyWQQpDX5I8EeDI6Z1GaXFwfvHuni6tFAz+C2w7CwPG6wSpJPNN/GpnT2oQy7irSSYEKxkXxvBYEH9XYmEZJqwr/WgzUHdQxuqdR6aHgkxDBKNzQ4waNnu7Tc9iw3BUVdVoR0HFwsvFR16RLIrylLTN3MHVQxB3FSLRbUc3yOOLb/s36iuPHDjjb2XbLKG727MhI05r3Bu5XgeB9Trj6i6XHDm5KY4KtlJjOVXbSyfeURHCEUP1En/AJiDydEuXED9TaeJsQ4K42bBOCMMy48bTRFFsxFmK8ACixN+0g0RZnR9ZmVQOuR40ke+ONkaFbgEm5dz2BsHBKyR71OxhYPI69cKEgMQIpc85YkQMohgCCLvF1KmMvKCbBt7JvknXDIqRY87qTSQYap2oo3bdNlKSzASmuBtJH+IiySLN6Ra9B9HkeXJkxgIcdZWIy5xGyRojE0qvGS718iQD5PNWV6VlSSRnE6TEcXFdjvyy34mQtlS6cAJyjCh4JQWljRPKwp8qaGQokeJGqrjwqGVYWY7SZEobhe1XBAHal3CqNj5jIc7tR/gYbd0OwQGRgkad/gWyzfhIm4eWj3jzzakrB6c8jMvSlx5Njo5nkbdDFOt++Nitu5VghIBB2K3BoagT+ncvHgyo2y0KSENO5it3EahiCS/tBUWFbyN7NsWiW7o8UzPEOwkcEX+4iZqjiINAqie7MlBILOSiKx9pb8xI+qsDNllVoDHHFCFZ2dC3dNkkLRJAVbfhT7tlFiDsN7xK96X6y6mIjkx5K5fvcvEq3toeTu5VAEBpAAA1khjRuP0t6jhz4FlhPwN6/KMQDX7+eCODqjsRwMoxtGkOYJO4iqm2HKUGxE6g0AoTZsW9rIwp3Jpr+x7qCnOyo4xSyRrIygHbG61uisj8wLMSOfJ5arLYFtzQhhTAMPoReqv9W+nkggbHyzJLgs9wzKN8mESeA3y8JJIv4FAj51aN64lRIjBwCGBBUj9JHg/56xLlKuPQHqGXEyD0rqL3IKOJNzU0ZBoBvngcE8+V8gXZKt5Oqo9TdAtD087VkjHd6TMTTUu0ti7uKcVQNngoeSumD7MvV332AwzgrkwALKreXApe5XwbFMPg/yNXKfcRzniLFTuZdjXwfzcEU3HI5v+QPpqQDeogjAA2gcUfpf719da7W12PHJuz8NtA+vjaANYOJe3Wa3f7azRibYa8A1fzr1oZ6i6xHh48uRN+SNboVbH4Vb+STWugJf2tdan/AwML/zGXuU1YIT5prG2/k/4Q2gOB6ZjyposKJSendPbdkN+nKyeNy2PNXR+gsUBWhvpeeeZ8jqVbszLd4MGLdwtLTyWa9kanbfHg/LDVldD6B90xI8SKRluPl0Tnd7d8ha6slrF819dum34xeu8ebDJLLDCLMO3eUFKrEVsVqosoHK/Fr9TUlAsdeA7e5rH5ioHnaKsD6ar/O9KZPT9p6XlupY7pIMkllkNi5AaIVjYB/Lf+LjRzB9SGZgjhYsiIbJsZyGdDtDBg6mnRgb4H8njWLPxoE9Vzu+aYkYKsESGOxu2yzswacqbLtFGrSAf8Lf4jrp08xYwadkb7zM6xBnO6UWhcRbrLGXt0T53OwHgLoP68SWCGbNSR3cT9plYIuyNHnSMgJzRYkFibN8VXBHqcwibdZcjNx8mMsPyLkx9oHge1Qy8VXPm651J0AOb1OYJnKlcrqMgeKKCEXFijgbN1fiNSC649oFgXfbD6bJiYETRkNM2PHjwJwfx8uQyP+1hRFRJobT5HmN6TihwlASSLfsqeSjWxip7nj2mP7xHY/wq3itEciQzYkMwYWA7qp5HcOBtQbiR+V4nFtf8itbzOmQrrCLMmFFHI3bjmSKIxkiwNxycyRgPaXosnNlQ7fJ0zdf6lL99gw8ZFZsdu/IC9Kkkx2Qk+WdIjKCQAKpTY1H6yUedcNAi2MgQgEbe4sUIxR9QvbbZVUTIw5vRLr0UMmSrx7LzVTaHbas21ZVYNR3OGRlRgoLKeyQrbWGj7Ja9E9PLNhke2hjQi2NqUyZZpx4/NePVfR0867+vfUF9rMWAmIzyLv333YDGkYFre1ZCsrJfAMZNWdRJplgLTrPNiyozBw8VrM4/UVfYjP7FO6Nyz0fw1s3y9YYzJkwJJGlTDvsqxiYr7ixaItGHhSQ737dtRs7TZUv2hTpWHFhRLl9RHfyMuSM42LYTdtoRPIpO0MAbO4lUsDydaXFOTkNl9Rc8IzqRdRRq6KzRK3MM2NJyylW3K3j698hDGTndSZO4wKqpe02DcRAFIpo3XfE12CTC4PuNdIunL1Ik5HdRDG/bWwWO1f8AzTHyT2Xxl237iBuFakF9Z6zI3T1eLtYv3nZHDGJBbqR25Gqvw41DuoN8L2xS7BobJ6ZlxM3p4dm3TSAlnADhhIHma97XSkENZBbdX1MyPp8ebM+7Gk7OJixDFhLfiSQHdvkC+DPtkWQCxzsB82JyYEwiVlELGE7YMqMLskIVowkoO6fvDcVECIo3Emx5ChHp+K08z5fd+7QnHjlnnQ+6KIgtHhwNx2lWMKzsoti3FcaI9V6N0yTFtoj3mX2mSQnIQ1YDtuaRL4sc1uaxydDfTUeQYWiyliDP1CBHUWFCxxRttJH5ioiVCPFggnknUzOw87Mg7+MMKGCRTKjsxWSnBJkIETqpZqk8lhQttFBRz3WT7g+2MrjzGORkDODHCAGd2YKoIRAa9wPt3bQAC6fYh0dY8Z8utv3mR2jQH2ql0BVkA+0/0rQb0p6Yx3WFMl2yREwI7vbkh91exTFI7oo2kgyUh3N7bNabvsrYJhdkybmgmkh5JJXazbQQfyAryBxwRo5eEzzdWQZKYoO6VkMhF/lQEDe30tjQHz7vodVb6by8nrkmYzZM+NLjlBDFE5RFPvruVyxtCLI4+n6dMs+ZF0vqc82RuWHOWIiYi1SSK0MZoWLUqw8/q+hod9mXSWOf1HNQsuNNKRENtCX3Fu7yOVBsAjzubROojNj7eq4A3ExuwAJA5hmiN7lv5SRf8tV31V3hnHVYhsmxpex1OJAQGFjdMFPO2RaIJP8Ag+VJLTkfaPjx9RXGipscWuRKinbFK7gISw9u0sSGP+JvPB159dRriZMeay7secDDzYyBTo9hJDZAtSav6HVPcqPGJkrLHHJEwZHAZWHhlbm/7akOPjwT/l8Xqu/s7yJMKafpM5J7Ny4rEi3hYn/NSf8ANh8asZjyONYvVKNL1CJSVZwrDyCdb12O0+RZ/jWauk6k3/Gqc+3Lqb5EuP02ABnZlkYfVmtI148eWc/tWrjJ8a+fPThE2Zn9Zdjsxg8sd8BnfeIluidojVePILLxWuk/WT36Y6RG+Su1mMOBGcOH/icBfvEv0HO1LFchvmtL/rHouX1PL34WZGseOrRErKwaOUWSHCixuYUCNw9v92b05EcHpndyJHWRA08pY2FdzuYEID7dzcqAT5+dJK/Z9n4zLkdLzu60qbpDvCiU+bHJWVW3Ejd/N6PvSyHpUEbxR5+f1WGVuD3ZCsbn6xyLvUrZ+Wv61rvF6E6dJJNKubNK0bAu3eXfGQDW6Qgckigf28679K+0IF2w+r46wv5t1ZkckbSNlGgw8bbU8+POmb0Z6agxcQrBtkSZy5Y/qRr7akEeFWgQfkk6OVsihbkMcyQo7yVPHixys7FrjlSUIztsKsTK3JsHuAc+DoD0RM1I4FjdZgiTxZGNkITXaIvHpVLSAxsHRSCRtavkanidceWbp8iKDCGSDIkV2jaKYd37vOqiwm1D71/IYyfjQzqubNFlRlJunv3VCFWn7gfZ+V2lKqVahtWS1eqBJrcdwPGZ0UylceHHw4Q77Fk7iTA91CymMmPudsnwSTRIrWenMnNWBkhx0JXuQNtYbi2MwlUkULVe4YvJLCQj6AnvQSdqDMlnDxMshYwks7Rfc0D+WN8POHAP08nXn0ggxoohIV3PC0rMz215arvLXW2mixjuJFd088Gq304idLubLbDbHMRgjCS7toc40JDxNuViBOhCKHU0wb42jXRpsmaZcbImV94hkWBoI5fvAmjAaaLdQDowJeioPvYG7uT1x5fvMebgkNmwoS8T8feYSTR2WPxEra8fDbhdVRMv0f0a1vDlQoykT5/uBVLJOLio53Rqo/Wf55K0L/dT36X9PJHIAXk6jnQEBu67nHxnBtqdlPuAqqDMT8L5EvrHTSuXIFeaWb8I999v4byWIseCKqHNSks1R7Ec7qNlsrqi4ESYuDjpE5SRx3fw44kjNNPMRZK8gjyx4vSl9nXqAsxlyHWWb/aSdxxzYnhaCNl4Ht3AAV4Gid9oo+r1dc50mIywkb740YusJP5lDCjGI/w13lRwo4NVpq9OxM4XK5SGbFkxVUl73LiIzzfupMQWz52A3yNeOlYMeOWglDmOPGyc7KjMhBymjmkjSOQ+SqiPlTaktZBsnRbqWdM2TGHhyZTGZYRHCVXvoske92sARQ9zZEFBLbQ240edBGfMxphJLkdyMmWCXHdHZGUzKkZX2neGjGO8fH0b5JpdigyJuoTqceaTND1HN2kfagFJI43pGzOgA3sStLwGJ4L9J6LPk5y5EiRoBC4WOOQhndj3rEmz2Num3KwNrtHPsbVs9JZlhXagrYAilBHQA4DAfkAutoBqj+axrNvxKs2wupTMtJmAxhhEjY8MEELtH2zKzLM7Oq7megtkk18g2Tk45x8WOGIVsVIl2gEClq63pQ4/xA65dSjzncdpseOMqN19x2Yn8ygqyBf2bkmzwvyjeolzoVaRspF27vwm97IP01MXVkkPB2mSvABfRupPgZpgxcCRkl/OSrkEe38NBLkMvyKEsX6jxZOi3RYT99z8W9q92PKBUlWIkRQASDbDfG9/055oVG3Ve48jZM02SmOyPzKhVt5uFgz7+2VsK8a9wH3cnm2zpvXPu/VsSxGI5kEKuhG2RZPcjCjwFkNcKgO/wONPKJbxxg1bwGND+LF+B8eSP4NarL1t6ufKmm6fCxxoVuLIy3jdrJ4aKNUU8kEckqTzXFE2mhsf9dQ2z4opBE0iLI/KqTRfmrF/mNkDjnxrMRD6T1rpeDiGGFMlIip3yfdZrNit7uY/P0PgcVwNG458Xq+FlY0J9oDQ+9K2NtBjk2nmgaZTx+X9tM3UM+KBDJNIsaDyztQH99I/SPtEwp89YcWJn7zbHyVj2gsAxUFiLfgHzVXxfNPvaKE3UHTExM5ipzOmTnGytvJMO4oePJ4IIP7sdXLi5SyxrJGbR1Dqw+QRYP8AnpIyulf/AHDIx2oY3UsZjYFVKg2ORflyj7rFXtv4vWfYxnMcF8eY/iYk745s87V5BI8gcso/5dHKfKaoc5Ga+N1fxf8AnrNdm86zXPWi/wDaV1dsXp2TKh94Tav7M5Cg8+a3Xqt/SvTAen4WEz/+fneWXzZghANEgg0wSNRXwxrxo59vmbtwoogTc0t8eTsQkAD6Fyl/0106DhdvqEUI2kYGCkft875mFtfgHapJP/Frt9MmDrM2KrQY2QEUTsxVXCmN+2CSG3HbzuBFg23PxYXcKJsF7wicnGIJfFWVWkiHknGBa9hJtkv6VqH9qOFhPMknUJnWJImEMcRt3Ym2YDn2gBR4rzZFC1j09J6ckOySKRCv5ZJi6q3PzslPPxZAGsydKnzquBhdYwlKTCQKbEgNvH5tSGBZSQTx4Jo6bCoO1eVHIIHH05H0Ar9vGkvrPT8To+I+RiQxpO1RRcsxkY0Qo3E8cBjVbq58C3LpuMY4okbyiIps2WO0biW5Lcg2b5JN6xy8/wBNQkep5e11IpaocmFRG7bqL9vJi22AeAXjP7X/AGHeq4EnyJYljLmPCRIYgi20MoYMyBiN0iMUcCxXbNctw0faB6bkyVgkx3EWRAxeJ6uyeO2T+lWNWTxV8VpaPqH7991DYofJlj7sSyezYKNypMpDRxkqTYcMCF9hPu1vjdkFAV9anFlecQSDvlnMEkTDY/tjmiVyKZKWNwa42BSBxfnqfT+5IuPgCOYzpIkSPEweCFmVw0jMRsEbN+G6htwLr+kA+PTTT5c+WO/vLI8bSNMzphojxt3hM9sd2w7dpFlLPABDJhdWilV0hlaLCDP38uys2QYgJWjQiu1GUZiPHtDAAa34EHH9C4CnYpbJmjb/AMTku57cVKSwCiu49AsE5r9RAHLblZGNjwAOVh6dAGjKkgiV0k/IByWdTE3H6t5+boJ1fqaVDioibY5SBBDQLkooECi/kSSKztQAVmPNLrrFib87Hxs3tTZD7pWiA3RY0SDcEVT4kkf80hBLKCLAbWb36kTq0r5H3rKz8WdMTIx40RkdO7AkbbxI6FgeWbfS7iKII51A6Zjx5UjjDmlmxUSBZsiRFhESYzB440JKh5W21uIUAG713z87NysmU9Px8RYu13jJOqyNkoDIquWYMQpMbBVNAcWRuGkj1UY4JYGihWOSeFWyceF3CCpDYQo35ZFXx7gByPIOtRU2x9dglyMyZXrGlMrzW1VCIpIQgN7t80zsyoPACtXu1MwZ3jj7eYpliXfLFl2BcchCzExghjCJQGLK+9d0T140H6SkUmMk8WKcd13RvOiBFE2TNEgEZYhz2oi23g7bPN8mf6sy8uPMlxZnOXtj7mKGIHcWWRY+3IioO6bokD4jYDh20g1jGEUUpnlVJozb7CAFIYHvKdtoLlEw3cL3ZEJ2kkb/ANsymMSs0jiiycckCwSqoVZW9pu6osQJXXXL0h0CWXuTzy/jSSiZZ4uQCvskiIYm4nTaFDHlaO0bRqdkfZzhhDsxYbDFwm385KqNoLMRGpYfQ/1+cbPCHv1zPyBGuPE9yKtdyVIivkg0SSx4BpEP/OedL0i4OHKozpD1TLZXY7yXii2jcx2m9oYge4jbSsTtA0K6n6HIlP3THeNz2kQoXpDI9OxZyJJPbd3Gg2te2gTo5gLFjxTV0uWOTcEZopRKjEM6Gu+wZYyXkRuCKvniw+IrDq8eVlypBh4sUP6mWNu2KoHf24nBQhTttOH2vwbGjM3RXxoOnM4URx50bu4bmNS+5EJZFdgqE8kcEfA0V+yrp3ZHVceSMO0bxh1NMrmn9vvFFd1kXyLFnTTg4sMkM2DOqRd5dgO2NPIKqEUObZDRFKB4/fToPELceCCef9VxpZ+0joxnxHki9uRjq0sEgHvVl5Kqw5G8LtOt+g82R8ZIpKM+MxgnBPNpW1hx7gyUwJq7/nTSR8axOio2X0HjfcV6nmZU+Sdm+UB6D2wHb3N7hRsEWCTfI1M6p6mhmPT8Dp6SSSx5MctNGY+2sRvay8eF4J8Up5J0WwPs2imRwudkHGMzMuNGyrEhD7jGQNwtWFWKI/m9OvWOr4uL+NPJDGdtFmI3EckKP1HkngD6618kU/tfkkx0w81WasXJVnRfDK9Bj/NApyfDkedefTAEHXs6MNxlQRZCAeG2+0m7N8lj/U/TRLq2RH1fos8kasFkikKKfO6MsU+PlkU/6vSZidUH3noGcDZmi+5Skc8j2gUOB73Pn6ftqniXME/fWa0G1muDWKe+2Ul+o9LisUDfmq3Sx38cCl/yOmD0nDG+d1LIWxvyBCoHgfdkVSRX1LHj540I9dQmTrvTACbIBPNVtaRh9fof54A+dHfs7ZO0+0cvk5Lk0aYmU0b+faFHH7jyp11v+LP2TelzQ5nqDKeUxVANkKuFdWKELuFkEkN7ht5/oDpp+0ZMZenT/eI4SdrdkOdrbvA7ZCswYfxR8GgTQr1b6JwcybaZYoMlqYt3AXk/doywBsG7BB8eaGgXXfTnT+nMpymyOo5Tj8CAsRwDwWAN7S1gCzfNKaJD7iEPQyTdTkgys6ORooVVccBxsaVOHnZB4bct+K54sLWrZjKleSK8f/5/7fTUPCDCNe8Iw5ILCOyAT5HI4AFL5/fi9FJYFYCwCByL5o/XXPndajll4okUrfJUrdf4htvVOTrLi5eDjZSgsifcdy8LLjygIJdx8GNuCpHmudXWp8eLP+v++hfqHoEGYnbyYxIl8Akgg/UMtMLFg0fFg8HRwuC9qY6L6YkWaWPMyUcK4cxKR25u4QkMwIIEgWRDuRhwFPHJ1PkznyVfGwYo3ZlNDgRwowDguCaACZMsQ4N7ar264dTgijy87HCmPFx1jRY4Rvlbej3HGD4Dd12ZmsIV45OiGJjucXtSxjBxGiSXtxvcsig+553b3BeyjHapsAVfFa9DKNiqmPJ28aWKTKZqy+on3DH7jEKFVjtouSp2mhXN3Q75FYBxcwGeQpU8qyWztDkxxpKrOeSY3QPTf/kHjzr2OjxzRhCpjxMfvSZcS88SSrkR4g2it0YjXcF5HcCrZY6zN9Xj7tm5cwkTukx4cTKAUGxorIUnbuYSWGNWlgXzopTujYkas6KBKr4s0OBJHJtE8bfiHFaSvZJGRSkk2rMf0nSh6T6NcjpiySESd1SCwiyBGkY7BUmnIEu6Ju2SpKc8AUaxJYsfGVshymNMtyGNES5KUxzKsRIhyFFcRs6tXu2Ejdxz+hzZQnWDsjNjbZkJIFAlcqpTMgcfklZQDV0C7kUT7kIWd1CfAfDfL3ZcMYVscSOTtkKK/dZQGLld+1VL1amiP0zY42y8siaGZHiRDEGC909qV3DB1cbHeXvR0KAJi54OjX2h56Y+RE2RaR0BGRZalVlsITtJQvKW8/nxzyFbQ2CGaScvNJZ/HQbCBTPItKrLyE9sLIzcq86ueRyS7NKxfQcI+6qy/wC6f3RLW3Yp527dxCgMTQ42ik/TejzgfIugf5/0dLXoA+yQMTvLHfQpXccNKE8xSMeJIz4cE+GDMyMvuvn4/j+B/wBdcOfrUBPU/QjkKHTaJVPtY3wAfIqrYc0pOyzuYNtA0r5mBlJI2OuVKRt9zOYyVUgWe4YyW3sWsvsIAO1Hqw/5jNs4YKx4+nnyRZ81dfv/AF0odRYNkyIoLMaL8klvaAOASIYf+YEMQdsbt7m1wtvQqH6PhSLJeNSTvYF/eXL+xVaSW/zbyoPuBKluD722GfUmKsUkMiADY24IjOhaiCRSSDuDgcFCPP1rSlkMPvUcBneFXEpkMdb2ESsxEajc267ogkqdwUmRpWDBF1TA6dBKXyJ5k2jcJZXmBHgbFdtoDMGHA5Kt8LY3Q9S5S42fj5WzZHnL2J+KCyJzCzGhyQTHyPp4rl9A1WvSurdN6li5ePjAwWtsGiEewk0kg2grW4A+fHwOdOHovqP3jCgkPnZtam3coShN/Nlb55550Ikzehoc/qOY08swEUsbduM7VYmMEOeWJYD27htPB1D9GdI6WM7Pw+zHNtmDRCSLu0FRRIO6QfEhYUT8HTd07po/2nPkxZSGwIsjH20V2i0a917uV5qiCdM7QgrQsC79vHIN/Hm/n683ptsQB6VlRvvkKkbY8p0oDbW9Ecj/APsz8j6aq30yQ/TcNZDxidZjjF+CpdTzfx72/tq3PT3RIMVZUx/zNJ3JS7l3LsB7mLEkMQLrjzqrsWIx4fVVJVinVYzH8jeZouef2qxx+oWNMVXbWs1hH76zWP6SnvtB7g650p1YbbUAeP8A1abn6EOB/F6KfZU57eQjEsI82dLPwLBrb+kE2fAFk/XQr7a5jBk9MmF0rvZUcgI8DUP34PH86KehkMWb1aE0NuWrgbfiYEgkj/EFHA8c6b/ivsodN9LYU+R1R+oZKqwyJI0LS7Cllj3CCbfyAAePYb8ihPQPWGPizT5eS7ZuULixPbWxV3AOzEALuBFbQSBfi9N4+zyDL6lmyzAlfvC0vIsFEkf8v137L4qieTox6hfpPR0Z/u8AmZGCRqttID4BJvapPlv7XrXynixP+y7q0mZid6VU3yHczqu0se46AVVe1Y1qiTzzXBL0q8VqtfsV6394xZEKojJKWCIu0BHorQqgL3C/1bWPJ3HVmfGufKd0tCv2sDUPOcIryldwRGah5NDcQD+9f9NTCdc54wwINEHyP+39tH2opvHyHfDdnKtJmoZsiQt7kiknWFQjN/6caGTjitwqrOufqwvHmTZ0ilsWB48JlN+yORUZpPJ31v2EfNjnXHExfu4fHyQ7JipLiZIIH/l8khocpaA9quvuonaKN3emOTN2ifuxI0eT7JUb3RpPCpDpI9XHFJGFZZQOAu41da7AvZs7x5E2K5EbHqEWdA0jNsnV2AEbOqmhuCkEfQ+aFip8tI5ZYcnFnKJHTx5FkzIzNKB3UJ2yrIZTHILEgO0lT5YcWARY5hns4yRPJGJaLiKORVysSQC922wyFTYO0gkjUCbNrtuQpX7mmcqOSI1kc7aMS8tGHCzBFFKTIR+a9MD31TosGH38Nu+YJIxIHSP/AHSNuASeSNL4cOVMgkXjwCC2h8mVhSyRvPmSY+ZAoikYqHjyIkUC12ErueOvD+f6HTkeiS48wyMhsjJnddrywOAdqtvCLEzo6gCxtRnBolkNkaVvUnSYniUwS/gy5UYyiiCNojIdhMsTLcJ2mtyBQ/hk8HRLqc/UfXMjqMsU+MyBYe/MmOSD+FFFE9vs3HuSiV4in5eNv1JndLzoJGx8dJi0U5248jcg+3aI5V4tlX8CRGI3r2WU7lB1H6oMXG+9QqzY0S2uRFAq3MxMyxwM5tkBjgWiLtp2JqzodlOj4WLhY0BTIyKZQEZQkkbIVn7jhSW7XcV3QEcftZ0ltemMI4rP3HZjK9BjbbiFUDuMLBcUVEp2lxtDDco0xWdpvzzzVDzx8/5/t8aQvTfqKObq2RjRTpLG0IZgoGxpaVZCp/cUT5BJPyp09x0QV+PH7efH+WvPz97ajzk3sugCB9DweLoCz+1Dk+P30g4Icl6DU8jbgpJ7jW35grUCWBuNWZ9o/FkRbGnD1C4GMxuuPB3fJqtqe+Q3x2xW80vG7VRetfUv3QCNN7MwZHJINKK3RkxlViorXYhYIBRcsTtG/wCOdKpkXp5clpstu4zIwdTE+522WqxxsjKdpCstqAu5wFpIbOsr0JJiyYkOPkGNsmSMSPY2gwK7sVVjZBLgIn/Bz9R26X9qePFGFji7calYlARQWG33TFF4FEABQed1fB1kORm9ZfBkx4THjwMZhLIwG50YKUBUkiqoWBu5J8c62/0OheT7IzKAZeozn3EyARqobcFDDg+Cqgc3/HJ1ZHS8BIIkiiXaiLSj/uf3J5P73r00Vsp5G07gAavgj3VwRz/evpqSNY+VqVxm/ZlHnZeVk9QJPcdeysTkbERatrHLE/HIHwedCPTnonCyPvMMWTmAQykRkSgfpCtIlAb1D2vPAKcVZs91bEzeqTvCT936YpALo34mUObCkXUZPHxYqruhM639nuJPBDBHvxhBfbaFipA3AkG73e4BrNm+b1rc9qRvsqwhGM8K29fvbBZLsuFRFuwADyCOPm7+pVeuSmPA6q0gQ31ZRt+DtaBuTXyv9udWj6b6RFi4yQwClT6+S1+5mPyxPzqq5oZZcSiFY5fXCeRVBSFPFE0DEb+dtn9tMu1LnYN8Fa/cazXXWtZ6SrPt7we705XH/pTKTQH6gy888DcV/v8AtqN0DOX/AGmDwF6hgxSobJuSO7X4s7Cxv+NO/rDpwyMOaIgtvjZRVcn9JH0pqN/FHVN9FzgMDCzVCBunThJVVRwjlQzsvlmdTV8f7v6jTO5ips+1b1NPi/doYCkUuRe6cyD2KpW1sj2qePd444+dKXR/T2DDkXnZkGQZY1eKYuWQspIlRzZHmgC5ANHwa1aXXcuLFgV54DkLGwjC9uNizMaVgKAXeSPHyQPnRX/YuJOH7mNjMzEd1SiMQ4UEKxA8gEf0Oicshpe9IZ/S0yRjYEaNJ2yRLGEICDbadwHduPBPmyDZJ1YWql6t1bpHTsvFfHSH7wzqsjwyMqRxHh2dUPbY18HniyeBdsKeBo5B014ZfprC9CzxrTPrNUV/9oPRduRj5iv2ttwSOFVhUthO4rD3whztYWDtfiqvS/03FbEXKJ3mFUYmFmL9iXDXcYAxPvikhb2luSlKwHgtf2myfhRI0cske5pnCNtH/h0aQK7/AKVZgpJ5NISATpO6Zgy5mZNj5DgoxyJnQFlLyjZjMTtphDauEW7Kr7rvXXj52g3rs4jx1CwS5GFHFNE8ibSU7xSRbo+VSONWYirZjuLcHJekSZPUlxZUJx6gl7kZ3CSOKFlU81sikBAK8hW3AXZOnf7P+jH/AGWmLkwBLDo6MTbqX9zH5G76DzV/TTPFiRQRJDEoRV9qLR8Dmh/UjWb/ACYpHPrWOxTYhQbqCh4e6oIBslAw4qh7a5vz40odV6erllyEqR1aOw7OCp4ZVZlXJQG/yASxj6GuWrqWVuVkKOS0Ep2FeJKCA+WUX7qALr88iiQs5bzRpIpO2M+SZmqvgBMyKWGiB+mQjzx8k4GkTKwBh9TWTIlL9xB2ZZV3bZEZI1kbgxyuke5lv9QTcEY6busTNmyY8EZJ7mPl4vcLiQ75EVmLOgK+wogcg179oJojQ7r/AE+KfsPJHJSOJRCyr25qK7oo2LtCu5Vr8KUBuKjPOpfp+cDJ7UQYBpoIVkW0JjTHkKwkFFaI7ot0igX7xzVa61l5zsLEmhpYooZIlLRZMMQiMUscIyU4BJKGNhYvgq31BFkdIyTJjxSsCu+NXYEUVLKGIoeCP+2qf6JB3YpgXkTHijVCrRuZJAVvKYFttBtnbJ+EFDaLuxemddeSeWNhzbpsBujDNTEk/wCKKeF6+APJsa58uJlTfVkrbFVD5u0U00hAsR76PajPJeQUVVSBy2kVegkSZEsyrLJHGnZuP8LH20FSOMghCS28JTOFCsQWlC6dZOrCXGdwtlSGABNE3vCEgE0UVSVrncB83olHiqQI0ZeLfcW3NuYkiT9+dx5/aqrRLkJLz/XeNCkgz4nAsIIe0jGQG1Ju+2U4NgsaJbyChJj7LumvBjO0ihBPPJLHCqkCFG8KAQCoIW6oAWOBeoXWfSeNkjLxySLRGFFgsZ2naQCa4AjtF4KxxXzeiX2Wdbky+nxST/7wWjMf1bfD8cEFSOfrem+dA2kX4+P/AGOuedlLDG8jmkRGdj9Aosm/jga7KdC+uYAzMaaDeyLLGU3qOQGFGr8gjg6zLEq/0tP6ghww8McMsRBkjWdyZNjC1AthQHkBjfxxxopiesOrmESv0csHAIKThTRFg9s7nX+o166LD13YmHOkMcSnY2WHUuY1IFIov3lbALL+5589cnonV2Bw48jGTFC9rvMH75jPF8Cu4F9t2L8/PG+r7iNHpnqExwhk5Q2llaYoB/u0PuWP/iYJVk8kk6T+kQA/7FiCcvJNnuDfsBV2F2KsGZRdjlR9dMfrdhF044yXc3bxIxYBPdKx+aq9pJ/9tQ/TaCbrOVIi1DiY8eJGfi7LMAP25U/wPOnj+qn+tZrNZrTITPCLZ+bIA5Y1Sljwt0G9x5HkAc8CqfyejiDqeT0+bekPUFLRuWNO2/eiHg0VJdLB/UD9NXRLGQtD/X/vpN+1LoMk+MkuOt5OM6zRWLJCm2QfXwDXyVX6jXPje26E4St1Po3ZG4ZMSiF17lMuRDYUsQeBuAfn6D6aFT9K6r1uEHvY2PiykmSNd28FG2lZPbueQbRYJA4H01L6F1+OPqEOTGB906qoPN1FlR2rD6Akmifm7+NMuR6RmXqAnxMl4IJG35Uat+dx+rawIBcUrEG/B1ryhA6Z9jXTo4tjiWV/mUuVIP7IDsr9mB094MSwxxwhidiBRua2IUAWSfJ8Wf316GSm8xAguF3MvkgHgE/S6NX5o/TST1M9KxeoS5Eu+HKRVZ5CZNrhxtAABKtwAKAH9aNY23qo8Id3kcj9+L/+NalhO9WDMAN1gVtax+qx8eRXzeuXTOoRzxJNGd0cihlb6gjg/wDx9b127x80QAD54/76CCes+inNxZscF1LISkgNe4hht4IJBHDA8EMdKX2c+nTDn50rzNM6dqB5WFFn2iSQrXha2DmyfcT+7R1n1dHBMMdIZ8icLvKQRltor27mNBdxHFn4/i1D0X6thwsJGyZJJZp3fIkVI7ZC7lHBVfCoVJO7mvA8DWpuBZca2PBFHxdePrR5B/763Kli/niv8wL/AL6AdS9a4mM8cc88UckihlBYlaPyXCkKD8FqB/odHllDqGU2rCwRyKPg341zytB/VMcsUayNlqLPkOhU8eLsjj6jSzhJFEHkkBhiSgxX8EFmPG5Y3jBNkH8SIDwQ5FU3ZIZgpSQLRvxasKIo0QR8GwR4+QK0E6Z0h4I5LoBqP4Ze7H+EIQNpH6VVebBD3Z1KKX26cqbztVUlU7njaoZd12WjLGHm/G+Qk7vZ4OlKCBkmy0WSXFZSjtMwP4cUrpEUjDklU9zMZAAaULQAI03Z2M0KrIgSKJhuLPG0IcncVEjQbDGV4vvQEflsk3QHJxsXJlEUUkqSGM71xxHtcOp3R3EFjnDLf6t1seR411jKB1Pu4c7rErSQpDM6wE7hAkEkkfuNkyxyd2QMOSFlv9Cka6B6pibIkklZ7MUsEiuwDtQjEcjNXtYqxiZ2oHtxsTYsS+ksTkT3+KJoUMalkEpaFTCYgrGRCSOZFckgMOLsa84k0WM08eTJO1R/eGuEtvD1uZGaFnhW1YEMxRgV913pQ3J11BC8i5UCEbZGty22S1CSOsYLBTtiIDchUYHbutZeP6mxWUNDNlSBAFAxcaVlQ+2gX2AMBtX+fxOKegn9egbJbCwu6xfIlpkjSRTDDfP+9b8u0httFQVbaQAo1dmNCEjVFG1VAAUDgDwF/txrPKyQxXXS+mZc8r9uCWEszMczNrftddlRwKdu7YFU2a9iMw3Aaf8A010WPBxY8eP8kYIs1ZJNljXySSdEiv1+R++sjbzfj/41i8tTH8f10lepvWGZizpFF05sgOPwnWWgx5JXlOCFF1/NWOdTer+p3jzcfEghM5a3yCpH4MfhXNkAHcb55IU1zWiHU+mx5MGye3S7v8rAq1qVK/lZa4I50TrukqZ3qHrp/wB10mJD878qN/7AOv8Ao6i+hM7qObnuc1Uijxlto4n9pkegBJtdgzKqsdjfl3AkcjR/C66cN/u+eXLKQsE+1iMlT4FID+OD7WXy1bgKujmXmJiwSzugREVpXAoEmrP7Fz488mta/oFH1Tnqme87i4um4rTVfBmm4Ra8btoPk/rHjRz7M+jnHwlaRanyGM85+S0hvm/BC0KHAN/zpQwOmjKaDDkRt+Q/+0Oo2S20NZhgLHwOFXb5AWwObFsqKGt+BvWazWa1icx415ZfH8661rnVVrjhVH1n04kWQ/T5D28XOYzYbhq+75K1aAA8Kd4oDzwBzZDb9nvql8pZIcpdmZjnbMlH+jc8G+bo1wCOGW532gdDjzcOWKRljob45G8RuvIe+KA5B/YnVUYnUsg7MtY2XqPTqjzoixBnhAruHg2aFEi+AD8JrebEvKKJQ7OqgFgLND3V458muf76jZPTIpY3imjWVXosroCG8UT9T7Rz5FD9tDun9bORgfecIBnMe+NJCGJI/Q3bY0xIK+bB+OK1WXUfXXUequMPpiMhAAml27CD8k+5uyl/G4t/XjWZxqHPTvqfHwc1ukxzI8VgwuxICOzC8Zm5DmuQwqySp92s+2vuh8NlSSaLc8bQRyOhld9pVSEFsPYRxzz8Xpj9E+g8fp+Ps2rLKxDSSsgtmHirvao+Pn5PJ0K9Pn7xm5PUChdFYY+IpIukIWWVTuoKWLXXJAPBPGtfaK3SOm9Yw3nWHCJhmYMokyY2ZNigKplD8gL7VDAeFIqjqb6Zw+r4jTlenxlslu6xWdQNxLkq+5zXNcIBwTz8raEcMh3d1z+a1CrtAFfyxY/ua+OBWoeT0yILUskjA3W+ZwOfApSoNUKsE/20XmpFe9O6b1VPvUkuDDMrIsMEbvCSsSOzKlfkZakPLcil4+NY/SZDFixZXT8qKCKeZpYoWEiGKQllB7TliFJA2BfANfTTxk+kcaRdrY6Hn5dwV/5XU7vp8jQWboiwzQxx49CQWzw5uRHVSIr8JQall32SLCkcapzlQP0frGNiyZDY0bwQLA7yYkgZGMkWwrLGkhH5kZg/PIjBOpqvnQviNL1HvO88cU8CwRhafaHCuFslSV930PxzrOoy5LBUClg6n25EiSx8/d1AcSQ7yLyCOGUntnnnS1PgS+6STCMbdu92FO8fu/DoGKRWQvbCiPBXzwp1rEcOtes8eHuENkztEzI5ggYqleY2koIaNDhgRXnzab6o6k0c2OIrEeTTFWUrC5PPccrssqCpDCZyAvuoAXw6ScoJGuF1F7uT/wANK0RBDMS9yJuRpGZgFUgn8x4UccF6Q0GGceNPxrVp+52CJHmBBWMu1t7Bf4cikjbY92qSQCGPl3ltBDBkLkFTErxDH2zCNA+whrUgblIlLbtpX50BghyUleObElhZod0yiOAGYIV96u0IRUJruAk7rAN3oh6XG3qeVCJTkSrCAjqoicbGQyxRrahWMQZbDKOALF6M9d6pKMSWW5g8QljgdJVt45kRo5O5vZpCHj+HZqXkk6Uj/ZRmDJmTInkSMY6CHFj3qAxe+77QFXdyAFVRwy3dXq45pAE+ByP2o+P8/wC+vn3pPRJ541yIZ2mNoJIJIZXVEanG50VRIwIUnbR886f+n9ayIe0JqrfUSK0W2Y8Xs7ywtGwJPtdro+GHjHLjtMqyVHz9QP8AX86GYnV4Z3nx43uWJQJQBezfu2gnwTSni/pfnUDpfWneYxu0SihsRlkjlXgfDjbMpNnehAHI91HRWPEQTNMqVI6hJGBAsKfbuF8kbjRrgWL1zszqlWLeqIekdQ6hHPBO82TKssJjVD3FKgKvLA1vLDgH5+eNcP8A6i6oMp8+fDliw1HbkjeTaIowVPdEZa2cXZIQg/l+CdWDmenlmyFmmcSNFJvg42mJGQK6WhBfcQTbXV/OhnUMmfMkyMAwSQqVKNkPTI8T+1u3VfiEE15CmyfFHpsBiyen92aGXuMBEWYKPyuWXarN9doJIP76B+oOux/izOf/AAuCd8nj8bIFGOJb4OxipJ//ACFOfY2ifVMsQiPExyO+4CxLd9tBwZmHPtRRxfDNtX9WkzomBH1LIEMAJ6ZgkoSf/wBRkeWa/wBXmyx5O8n9Vg4xU3egejGKJsmYf+KyyJZz4q7KRV9I1bbz+/7ANOucaUKGumtyhvWazWa6B4bWinj9tbI1vXEoubhpPG0cqhkYUym6I+h8cHwR8jjxpI9Z+mp4p4+o9O92VGNs0TEVkRXezxW4VQrmq+VGrAOtKNM6SrPT/UEwT96xx/8AbMhvxYifdgTXR3L+mOyQy+FPPA05dJwESeTIhK7coBnI53sgpHDCwVKH+4v5OhfqD0xJHO2Zgqpla/vOOxKx5a1QDeVEg5piPk386UfTPqCTGEnZHe6ahkMiMCs3TyAzGJ0+VsMqkceRa6s3uFaccJjjfYXclmZdzG7v8tnnbf8AT++qp6D62xIcTGw1SfLyEQK2N2Fru2WO4utgq5qwTVX++ra6XnJPEskTpIjfldDYNcXf/bVYevukZmFnjN6YNoyAFyVVUNsCTYWTi2HAA8sK8tyTL1U9dX+0PMgZTP0l41YMEMkqgHgEqzFKUefJ5vwdQsH7W55t6xYCSNGygKmSpB3WAEFW58fkDeD486P+heqyZhEidUTJjIBeGTHijmjr4YR+AaIJ58Cj9fXWMbEM7o+AYpKbZkK8eOrc8hZkcOHO42pWzZuweXrzA5P626ksP3h+mIEr8v3j3ElwiqqhCSxN0Bdiv68Oi/aDmTydtelkqtCRxN7VJPgN29pP8H4OgOJ0pZJI8eGfKeLHPcMEs8E0RHKhEaCdZNtHgEHjyvNFk6TmvHLkynHzoNxVn7cKyxsQqRqIQYxJuCqP07R77426bxn4tRM/7Qk74hPTp3nDsdqujkNG24gkXt2sFfb8e0kDjWh6siBqTAzUGIhV0uIqFIT3ktIN7KsVgg+C58HW5+tY2PKJY50ib3qVzsfIQ1IQ7AMQAGZgXZirE+0cAAaheoeoQZWOW+94k2TJJF3Y45kRXijbd2E71k38n27mq/aADZE0/UejZQh75eP27A0kEkbEUS34oBUC5ASdwrnmjrOn9PBeCBMmIooWTJj7iyKBux2ZN7tY7jGViQSSI1XxxqH629d/e8dhj9OySfaJpGT2IqsjvHcZYFWVVDWVtdt8VoTlRxSQJNLhwxmaOQoyo6q34aupkWIkuC6MwWiFAviqLIjbg+n0WQZEES7nRa7Z7ZDuEdpNoUk+6UHyNq0qgAk6S+s9XSRSk+K8MxmWVnA2GTcqEMoQkJIyFXKPcYazakm/fSOhZrZPciingwgg3dyeWFQFRVd99BuSu8EqRVA1VBt9Pel1iykfJaTKkICs7kts/DkWRBuC2oaGVa28hkPxyeIFyvUefNiCCHFyI3Bjijkibthi5AjZgOPhlJDbbBDVdBn9PdWj6xjssqBWKlXIUWkyiMApZ2sRu3g1xx9ND+vY8jwRRwxykQxb3ijZYw61CQrG+F7iyE7f+I8k8g+hdfx8ScSvG4Tl4YoH4yJ5JZE9kcb9soq8AvRChK3Wt2bOim+gvUU8mOzb2Zo3YHdERG3PBuA2gqtzyROAfLVwLS9O9V+8pvVRtoDcJInVjR8NG3xx5C+RxqlvQ/CM2OMt2MlyQxyICpSizR247pNorbOaINrYXTf6PkWfc/bbusVLEGM7SPiSTEYMVBWis6biBRJFjRyiizceIA7vkjz/AK/nQv1D1xcRAdpklexDCp90r/4BV0BwWJ4Asnxrz1frK4cK7g80sntiiUAvMx+AABQA5LEAAefpqvc/q2Ucs48AWbqckYUutdnARm3OL53SVW5yBdJQP5Tjjx02pWak888uDjuv33IG7qGUotcePwMePm+B7QOLsnySVsvoXSIsSFIIECRoKAHz9SfqxPJOovpf09HhRdtCXdjulkb80j0AWNf9P5+SSSu/mvk+NdNZdBrY15XXrTA3rNa1mtamtaOt6w6xSzXOKILwLqyeTfnXS9Zq9TlZ0m+r/RTyN976fL93zlFbxwkw/wAEq0Q38kHwL+Kc9u0Gr+T9fPPz/wBNaFEX9fOidVKd9K9fkhmbHSMYmWDulwXpYcgn8zYzE/gyEDhd2xuPoWFmR5kOYkkfP+GWJwVdP2Kmivg0w4PlW8HXP1P6Vxs9BHkxhgDasOGX6lWHI/6ftpK6ph5fTgO+JM3EQjt5EZ25eKCKJ4H4q8C78/q441dVI/qH7Oz3fvMbFJgQfvMdhrUe2Vo19t/EgQC/a4/Wuo+B6r6thSbJ4vv8Rtgy7VlUqASnt4c17loHcvuU0GCtnRfVDugljZc3Gq+7EAJ4q892AAbv/wCMXzwlalQR4uVGDhyRttoFVY0BuJ2lQd0ZBsrwCh5A/MC2/qIHT+o4uQyZI6IhjnG0MDjsm5SbsMVVHPgBtpY8D40e6f1TDd2iSPtPGOYV6aUYbaJFkSKK4/uDfzqPkejT3Zi0dOwDvKsZZXFHh0UVI9CpI62vYdNklghF6JmQPI2LklVJQ9mYiWOJwTQaR/csb0O1kLzXtYoQNPSMmH1YZL/gYbsgFCaLGiKA2fejyN5Xn8vcU8fxrqvU+pM1HAWOIGhLNkRQm/AUmLcTzRBTbfjx5VMyXrClgNjOH9lIB3CR742bcghkCkUwAkksbXYc6G4s2U7heqT5YjZgIkgQyJJ+YGBmS3EgBoq4LGhuBoasSX1rpYyZS2V1rGSyBsx/dIfgx0nvlrjaSWPnjnRn0/FD09l+6YZbadkmRkssblb/ACqhAMTsTY7qx7gALIApXz/U+LiEjFw4yr0HkKBV3EHux+5TtJVUuNhsvnti+cx4Xmkjx5cszynjtwlmUxTKnsdwiiOIAlDtpQXUiqOrEY+vepp8944sFlZjIV3ksFUBVZnkUDclBttUDzMpBVASOg9R/dbhRVlVMN51f3t+dEcFyz2F7hdbsn8QcKPEGHqMePPFEJITEzdvsLFQB29lTIzimYxyOsjHw8J5aq1GwsGXImlyJ40LyjspD7UWxtKxt3ANu+jw3bah7WBrVicOj9Xygy5eU8CoE2BJQVYxyFQHUMhaSEkgEITxfgEnRT1X0KLJmw1Ehgljg3OTE+1V7hZPxImaNY7ZlV0J5FXyAGLH9IZMi47FExoYHLdtXeJ4zytizLC1XYJPvFB/F6M+nMjBUq+Mi5M4G0viwKLJJPucBYo3Nm/cga/y0AAWxB/ScFs6PfjS47hH2Tb1EgdhtthKmxu6i/lfbfuHvP6T/S8pMdO1jquXKhPckjCRoCW3M0kvKK1Heyi28HbyCRnrH1FFjxOmVN2DKKjx8U7peQRvYgr59vHtFggl70u+kPQWVk4wgkMuFgFt5i3AzZBaraQ1UalVA2V8cqfzEzfUm9R9Sy5Epg6beTmuO3JlqpWLHjfn8Iknapq9/O4gG2OxQ8eh/SUfToSo/Emchp5TyZGPN2Te0Emh/J5JOiXQOhQYkZjxoliW+a8k0PcxNlj+5OiKfvrN5fheciYKVHG5uFH1IF+aNca6heb4/bWyn1+NaUmzxX+vOtQNq13resGt61EzWazWa1oaGs1g1msFms1mvJehq1PR1yWH3brPiiPj+a+vnx9f2GuqtesOjq9p5sa0EH016bXAROHsPan9JUcePBFcefN+f6akUut/Z7jSyNNjtJh5BNmbHYpfN+5L2tZ5NVfzpcTC6njSM2VjLm+0Vl4jLDOFsnaVG0yAVe0rXI5bmrWUfOubw2QbPF/1/n618fzq2pV0HryKNjFNnTwuVNJm4m2ROLXc6KFKmhdrZBNMDR0cxuoZEyrI2NBlIorfh5CsHDCmVo5SgK/VSx5o1xpp6l0aCehNDHJXjeitXj/ED9NJ832U4QYnFM+I5I90Mzgj54tjXn+nOjYnrNzoY4nWRsiIUNqTYsrooriF3VGWSO/jduXnaw4qDJ6h6aysBnwl6r8awJB8JMrC2K7QA7fiD5Y226Zk+mOrqB926uSeQe9BGfnijsJAq7/cD+gWWTrQLRynpkwsg9yNufNWAgHB51rEmTdS6a8x35uLIGjAa2DsfcPwn425KEWBvXuLRprfWS9O6S20bmYkBIzDHMZVoD2bok3PGB8SBh4s0ABrpo62zgKelxg/4Y5OPFcUPih5+NE36N1yTmTqONCB5EOPusfy/I/p/fVf+oP6D6exIVBxcLMnaP23IGi3Dgm0yXSM38lU+tDU+eZ4yjTth9PAU1u2ySKvHtVyVjQ8XtAdfB0OP2d5zsWyes5bCqAiuPn4NByPn6f111wvskwBsMolncUxeWQm6o0QtDbzVfTWbZ+kOyPV/T3tIxk9WlDXtETMLvhioRYvigQh/a7Osh6L1bLTYWh6Xili/ahtpPcbJ3A+3z4BWv8AD8asDpPRosfcII44lYjiNFXgeBwB8seTZ/f40ReC7ANcUP2+v99Hy/FhR9I+gMPBcMsfdnuzNKQz38kfC8nyBfPJOnNvBqtcppAoJNmgW/sNSFXWfb2nlQf766VrUa0KHjXpjrXGdaGHWaw6wLrab1ms1mtQM1mt6zVif//Z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3375" y="2314000"/>
            <a:ext cx="4237549" cy="297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4868925" y="5621450"/>
            <a:ext cx="3416700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khanacademy.org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Augustus </a:t>
            </a:r>
            <a:r>
              <a:rPr lang="en-US" sz="3959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adiungit</a:t>
            </a:r>
            <a: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959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multam</a:t>
            </a:r>
            <a: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959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terram</a:t>
            </a:r>
            <a: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959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imperiō</a:t>
            </a:r>
            <a:r>
              <a:rPr lang="en-US" sz="3959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959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Romae</a:t>
            </a:r>
            <a: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b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959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Shape 164" descr="http://upload.wikimedia.org/wikipedia/commons/thumb/7/76/Augusto_30aC_-_6dC_55%25CS_jpg.JPG/450px-Augusto_30aC_-_6dC_55%25CS_jp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025" y="1417650"/>
            <a:ext cx="7239000" cy="50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292875" y="6467500"/>
            <a:ext cx="5991600" cy="31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wikipedia.org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Germaniī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vincunt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Varronem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Germaniā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172" name="Shape 172" descr="http://i4.photobucket.com/albums/y103/Hank_F_M/RomesGreatestDefea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286000"/>
            <a:ext cx="2857499" cy="43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3782875" y="6113625"/>
            <a:ext cx="3636600" cy="17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amazon.com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Augustus </a:t>
            </a:r>
            <a:r>
              <a:rPr lang="en-US" sz="3959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</a:t>
            </a:r>
            <a:r>
              <a:rPr lang="en-US" sz="3959" dirty="0" err="1"/>
              <a:t>i</a:t>
            </a:r>
            <a:r>
              <a:rPr lang="en-US" sz="3959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959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quinque</a:t>
            </a:r>
            <a: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	</a:t>
            </a:r>
            <a:b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septuaginta</a:t>
            </a:r>
            <a: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959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</a:t>
            </a:r>
            <a:r>
              <a:rPr lang="en-US" sz="3959" dirty="0" err="1"/>
              <a:t>ō</a:t>
            </a:r>
            <a:r>
              <a:rPr lang="en-US" sz="3959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959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Shape 180" descr="http://upload.wikimedia.org/wikipedia/commons/thumb/7/76/Augusto_30aC_-_6dC_55%25CS_jpg.JPG/450px-Augusto_30aC_-_6dC_55%25CS_jp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676400"/>
            <a:ext cx="7239000" cy="50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Augustus Caesar viv</a:t>
            </a:r>
            <a:r>
              <a:rPr lang="en-US"/>
              <a:t>i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 ab 63 BC ad 14 AD.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Atia gignit Octavianum in Romā.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gigno, gignere (3</a:t>
            </a:r>
            <a:r>
              <a:rPr lang="en-US" sz="32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birth to.  </a:t>
            </a:r>
          </a:p>
        </p:txBody>
      </p:sp>
      <p:pic>
        <p:nvPicPr>
          <p:cNvPr id="92" name="Shape 92" descr="Atia Balba Caesoni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3581400"/>
            <a:ext cx="3124199" cy="298291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3758475" y="6138025"/>
            <a:ext cx="2086800" cy="29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en.wikipedia.org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Augustus est puer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057400" marR="0" lvl="4" indent="-22860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36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Ubi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Octavianus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puer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 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3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Velitrīs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057400" marR="0" lvl="4" indent="-228600" algn="r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57400" marR="0" lvl="4" indent="-228600" algn="r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Velitrae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nominative.</a:t>
            </a:r>
          </a:p>
          <a:p>
            <a:pPr marL="2057400" marR="0" lvl="4" indent="-228600" algn="r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dirty="0"/>
              <a:t>This word i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plural.</a:t>
            </a:r>
          </a:p>
        </p:txBody>
      </p:sp>
      <p:pic>
        <p:nvPicPr>
          <p:cNvPr id="100" name="Shape 100" descr="http://sav-italian.com/images/small/italy-ma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00200"/>
            <a:ext cx="35694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3660850" y="6321075"/>
            <a:ext cx="1793700" cy="20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www.sav-italian.com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Ubi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Octavianus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duodeviginti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annōs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habet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avunculum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Julium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senatorēs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necant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108" name="Shape 108" descr="http://37.media.tumblr.com/b5d343f351129749da895f0374ac05da/tumblr_mjoeysLNCx1r65o3qo1_50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2743200"/>
            <a:ext cx="6858000" cy="3813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683350" y="6467525"/>
            <a:ext cx="3416700" cy="1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sites.psu.edu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Marcus Antonius, Octavianus Caesar, et Lepidus, sunt triumviri.  </a:t>
            </a:r>
          </a:p>
        </p:txBody>
      </p:sp>
      <p:pic>
        <p:nvPicPr>
          <p:cNvPr id="116" name="Shape 116" descr="http://upload.wikimedia.org/wikipedia/commons/thumb/d/da/Marcus_Aemilius_Lepidus.jpg/250px-Marcus_Aemilius_Lepidu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3429000"/>
            <a:ext cx="2381249" cy="21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2904275" y="5588900"/>
            <a:ext cx="3123900" cy="18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brittanica.com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42900">
              <a:spcBef>
                <a:spcPts val="0"/>
              </a:spcBef>
            </a:pP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Triumvirī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vincunt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/>
              <a:t>senatorēs</a:t>
            </a:r>
            <a:r>
              <a:rPr lang="en-US" dirty="0"/>
              <a:t>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Caesarem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necant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8864" y="2605110"/>
            <a:ext cx="5018999" cy="298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Marcus Antonius, Octavianus, et Lepidus imperium Romae dividunt.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2663125"/>
            <a:ext cx="6349273" cy="3695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805400" y="6504125"/>
            <a:ext cx="5320500" cy="29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https://subratachak.wordpress.com/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Octavianus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pugnat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Antonium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Cleopatrem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quae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regina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Aegyptō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est.</a:t>
            </a:r>
          </a:p>
        </p:txBody>
      </p:sp>
      <p:pic>
        <p:nvPicPr>
          <p:cNvPr id="139" name="Shape 139" descr="http://upload.wikimedia.org/wikipedia/commons/thumb/4/44/Lawrence_Alma-Tadema-_Anthony_and_Cleopatra.JPG/300px-Lawrence_Alma-Tadema-_Anthony_and_Cleopatr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2743200"/>
            <a:ext cx="4876799" cy="349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1891450" y="6357675"/>
            <a:ext cx="3819600" cy="26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wikipedia.com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42900">
              <a:lnSpc>
                <a:spcPct val="90000"/>
              </a:lnSpc>
              <a:spcBef>
                <a:spcPts val="0"/>
              </a:spcBef>
            </a:pPr>
            <a:r>
              <a:rPr lang="en-US" dirty="0" err="1"/>
              <a:t>Senatorēs</a:t>
            </a:r>
            <a:r>
              <a:rPr lang="en-US" dirty="0"/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laudant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Octavianum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vocant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eum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Augustum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3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laudo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praise. 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voco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call. 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eum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him.  </a:t>
            </a:r>
          </a:p>
        </p:txBody>
      </p:sp>
      <p:pic>
        <p:nvPicPr>
          <p:cNvPr id="147" name="Shape 147" descr="http://www.bible-history.com/archaeology/rome/augustus-caesar-coi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2514600"/>
            <a:ext cx="5714999" cy="2800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2135500" y="5357050"/>
            <a:ext cx="4014600" cy="1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romanemperors.com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Microsoft Office PowerPoint</Application>
  <PresentationFormat>On-screen Show (4:3)</PresentationFormat>
  <Paragraphs>40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Augustus Caesar</vt:lpstr>
      <vt:lpstr>PowerPoint Presentation</vt:lpstr>
      <vt:lpstr>Augustus est puer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Augustus adiungit multam terram imperiō Romae.   </vt:lpstr>
      <vt:lpstr>PowerPoint Presentation</vt:lpstr>
      <vt:lpstr>Augustus vivit quinque et   septuaginta annōs.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Augustus Caesar</dc:title>
  <cp:lastModifiedBy>Alison</cp:lastModifiedBy>
  <cp:revision>1</cp:revision>
  <dcterms:modified xsi:type="dcterms:W3CDTF">2017-06-05T03:38:43Z</dcterms:modified>
</cp:coreProperties>
</file>